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56" r:id="rId2"/>
    <p:sldId id="257" r:id="rId3"/>
    <p:sldId id="260" r:id="rId4"/>
    <p:sldId id="262" r:id="rId5"/>
    <p:sldId id="261" r:id="rId6"/>
    <p:sldId id="263" r:id="rId7"/>
    <p:sldId id="264" r:id="rId8"/>
    <p:sldId id="259" r:id="rId9"/>
    <p:sldId id="266" r:id="rId10"/>
    <p:sldId id="265" r:id="rId11"/>
    <p:sldId id="267" r:id="rId12"/>
    <p:sldId id="268" r:id="rId13"/>
    <p:sldId id="25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5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992-8810-4F98-9781-2365C2EC8C14}" type="datetimeFigureOut">
              <a:rPr lang="id-ID" smtClean="0"/>
              <a:pPr/>
              <a:t>5/30/12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992-8810-4F98-9781-2365C2EC8C14}" type="datetimeFigureOut">
              <a:rPr lang="id-ID" smtClean="0"/>
              <a:pPr/>
              <a:t>5/30/12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BF33-24CB-41DC-8865-9114010C3F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992-8810-4F98-9781-2365C2EC8C14}" type="datetimeFigureOut">
              <a:rPr lang="id-ID" smtClean="0"/>
              <a:pPr/>
              <a:t>5/30/12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BF33-24CB-41DC-8865-9114010C3F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992-8810-4F98-9781-2365C2EC8C14}" type="datetimeFigureOut">
              <a:rPr lang="id-ID" smtClean="0"/>
              <a:pPr/>
              <a:t>5/30/12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BF33-24CB-41DC-8865-9114010C3F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992-8810-4F98-9781-2365C2EC8C14}" type="datetimeFigureOut">
              <a:rPr lang="id-ID" smtClean="0"/>
              <a:pPr/>
              <a:t>5/30/12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BF33-24CB-41DC-8865-9114010C3F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992-8810-4F98-9781-2365C2EC8C14}" type="datetimeFigureOut">
              <a:rPr lang="id-ID" smtClean="0"/>
              <a:pPr/>
              <a:t>5/30/12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BF33-24CB-41DC-8865-9114010C3FE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992-8810-4F98-9781-2365C2EC8C14}" type="datetimeFigureOut">
              <a:rPr lang="id-ID" smtClean="0"/>
              <a:pPr/>
              <a:t>5/30/12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BF33-24CB-41DC-8865-9114010C3F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992-8810-4F98-9781-2365C2EC8C14}" type="datetimeFigureOut">
              <a:rPr lang="id-ID" smtClean="0"/>
              <a:pPr/>
              <a:t>5/30/12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BF33-24CB-41DC-8865-9114010C3F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992-8810-4F98-9781-2365C2EC8C14}" type="datetimeFigureOut">
              <a:rPr lang="id-ID" smtClean="0"/>
              <a:pPr/>
              <a:t>5/30/12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BF33-24CB-41DC-8865-9114010C3F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992-8810-4F98-9781-2365C2EC8C14}" type="datetimeFigureOut">
              <a:rPr lang="id-ID" smtClean="0"/>
              <a:pPr/>
              <a:t>5/30/12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7992-8810-4F98-9781-2365C2EC8C14}" type="datetimeFigureOut">
              <a:rPr lang="id-ID" smtClean="0"/>
              <a:pPr/>
              <a:t>5/30/12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8BF33-24CB-41DC-8865-9114010C3F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3B17992-8810-4F98-9781-2365C2EC8C14}" type="datetimeFigureOut">
              <a:rPr lang="id-ID" smtClean="0"/>
              <a:pPr/>
              <a:t>5/30/12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008BF33-24CB-41DC-8865-9114010C3FE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WORLD MUSIC</a:t>
            </a:r>
            <a:endParaRPr lang="id-ID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Arirang Song/Music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Genre: Folk music</a:t>
            </a:r>
          </a:p>
          <a:p>
            <a:r>
              <a:rPr lang="en-US" dirty="0" smtClean="0"/>
              <a:t>The basic form of </a:t>
            </a:r>
            <a:r>
              <a:rPr lang="en-US" dirty="0" err="1" smtClean="0"/>
              <a:t>Arirang</a:t>
            </a:r>
            <a:r>
              <a:rPr lang="en-US" dirty="0" smtClean="0"/>
              <a:t> consists of three beats and its poetic lines are two. </a:t>
            </a:r>
            <a:endParaRPr lang="id-ID" dirty="0" smtClean="0"/>
          </a:p>
          <a:p>
            <a:r>
              <a:rPr lang="en-US" dirty="0" smtClean="0"/>
              <a:t>Syllables vary in many ways in the three beats of rhythm and the beats themselves can vary. But the poetic lines are fixed into two.</a:t>
            </a:r>
            <a:endParaRPr lang="id-ID" dirty="0" smtClean="0"/>
          </a:p>
          <a:p>
            <a:r>
              <a:rPr lang="id-ID" dirty="0" smtClean="0"/>
              <a:t>Beat: ¾</a:t>
            </a:r>
          </a:p>
          <a:p>
            <a:endParaRPr lang="id-ID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Arirang guitar tab part 1</a:t>
            </a:r>
            <a:endParaRPr lang="id-ID" dirty="0"/>
          </a:p>
        </p:txBody>
      </p:sp>
      <p:pic>
        <p:nvPicPr>
          <p:cNvPr id="1026" name="Picture 2" descr="D:\documents\gr 10\music\quarter 4\Arirang Tab p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85992"/>
            <a:ext cx="7556718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Arirang guitar tab part 2</a:t>
            </a:r>
            <a:endParaRPr lang="id-ID" dirty="0"/>
          </a:p>
        </p:txBody>
      </p:sp>
      <p:pic>
        <p:nvPicPr>
          <p:cNvPr id="2050" name="Picture 2" descr="D:\documents\gr 10\music\quarter 4\Arirang Tab pt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357430"/>
            <a:ext cx="7858148" cy="37696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Bibliography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"World Of Music." </a:t>
            </a:r>
            <a:r>
              <a:rPr lang="en-US" i="1" dirty="0" smtClean="0"/>
              <a:t>What Is World Music?</a:t>
            </a:r>
            <a:r>
              <a:rPr lang="en-US" dirty="0" smtClean="0"/>
              <a:t> Web. 27 Apr. 2012. &lt;http://www.superniche.org/what-is-world-music&gt;.</a:t>
            </a:r>
            <a:endParaRPr lang="id-ID" dirty="0" smtClean="0"/>
          </a:p>
          <a:p>
            <a:r>
              <a:rPr lang="id-ID" i="1" dirty="0" smtClean="0"/>
              <a:t>WELCOME! JEONGSEON ARIRANG SCHOOL</a:t>
            </a:r>
            <a:r>
              <a:rPr lang="id-ID" dirty="0" smtClean="0"/>
              <a:t>. Web. 27 Apr. 2012. &lt;http://arirangschool.com/about.html&gt;.</a:t>
            </a:r>
          </a:p>
          <a:p>
            <a:r>
              <a:rPr lang="en-US" dirty="0" smtClean="0"/>
              <a:t>"Traditional Korean Music Pages." </a:t>
            </a:r>
            <a:r>
              <a:rPr lang="en-US" i="1" dirty="0" smtClean="0"/>
              <a:t>Angelfire.com</a:t>
            </a:r>
            <a:r>
              <a:rPr lang="en-US" dirty="0" smtClean="0"/>
              <a:t>. Web. 15 May 2012. &lt;http://www.angelfire.com/alt/koreanmusic/index.html&gt;.</a:t>
            </a:r>
            <a:endParaRPr lang="id-ID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What is world music?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 non-western music</a:t>
            </a:r>
          </a:p>
          <a:p>
            <a:r>
              <a:rPr lang="id-ID" dirty="0" smtClean="0"/>
              <a:t>A term often used to describe a large and varied collection of music and musicians.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Korea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Located at the crossroads of Northeast Asia. Lies between Japan, the Russian Far East and China. </a:t>
            </a:r>
          </a:p>
          <a:p>
            <a:r>
              <a:rPr lang="id-ID" dirty="0" smtClean="0"/>
              <a:t>Capital city: Seoul</a:t>
            </a:r>
          </a:p>
          <a:p>
            <a:r>
              <a:rPr lang="id-ID" dirty="0" smtClean="0"/>
              <a:t>Currency: Won</a:t>
            </a:r>
          </a:p>
          <a:p>
            <a:r>
              <a:rPr lang="id-ID" dirty="0" smtClean="0"/>
              <a:t>Language: Korean</a:t>
            </a:r>
          </a:p>
          <a:p>
            <a:r>
              <a:rPr lang="id-ID" dirty="0" smtClean="0"/>
              <a:t>Major cities in Korea: Seoul (10.1 mil), Busan (3.5mil), Incheon (2.6 mil) etc. </a:t>
            </a:r>
          </a:p>
          <a:p>
            <a:r>
              <a:rPr lang="id-ID" dirty="0" smtClean="0"/>
              <a:t>Population: 48.46 million (2007)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Forms of Korean music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Religious/Shamanistic</a:t>
            </a:r>
          </a:p>
          <a:p>
            <a:r>
              <a:rPr lang="id-ID" dirty="0" smtClean="0"/>
              <a:t>Folk</a:t>
            </a:r>
          </a:p>
          <a:p>
            <a:r>
              <a:rPr lang="id-ID" dirty="0" smtClean="0"/>
              <a:t>Court Music</a:t>
            </a:r>
            <a:endParaRPr lang="id-ID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Introduction to Korean folk music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Korean folk music is varied and complex, but it is generally strongly rhythmic, simple and bright. </a:t>
            </a:r>
          </a:p>
          <a:p>
            <a:r>
              <a:rPr lang="en-US" dirty="0" smtClean="0"/>
              <a:t>Korea's folk music tradition, with its generous use of bright rhythms and melodies, offers a more energetic and capricious contrast to the nation's collection of classical music works. </a:t>
            </a:r>
            <a:endParaRPr lang="id-ID" dirty="0" smtClean="0"/>
          </a:p>
          <a:p>
            <a:r>
              <a:rPr lang="en-US" dirty="0" smtClean="0"/>
              <a:t>Folk music represents the soul and sound of traditional Korean villages with an eclectic array of music forms including numerous folk songs, various forms of instrumental pieces, </a:t>
            </a:r>
            <a:r>
              <a:rPr lang="en-US" dirty="0" err="1" smtClean="0"/>
              <a:t>pansori</a:t>
            </a:r>
            <a:r>
              <a:rPr lang="en-US" dirty="0" smtClean="0"/>
              <a:t>, and shaman ritual music. </a:t>
            </a:r>
            <a:endParaRPr lang="id-ID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Types of folk music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Sanjo</a:t>
            </a:r>
          </a:p>
          <a:p>
            <a:r>
              <a:rPr lang="id-ID" dirty="0" smtClean="0"/>
              <a:t>Sinawi</a:t>
            </a:r>
          </a:p>
          <a:p>
            <a:r>
              <a:rPr lang="id-ID" dirty="0" smtClean="0"/>
              <a:t>Pansori</a:t>
            </a:r>
          </a:p>
          <a:p>
            <a:r>
              <a:rPr lang="id-ID" dirty="0" smtClean="0"/>
              <a:t>Chapga</a:t>
            </a:r>
          </a:p>
          <a:p>
            <a:r>
              <a:rPr lang="id-ID" b="1" dirty="0" smtClean="0"/>
              <a:t>Folk Songs</a:t>
            </a:r>
          </a:p>
          <a:p>
            <a:r>
              <a:rPr lang="id-ID" dirty="0" smtClean="0"/>
              <a:t>Pungmulnori &amp; Samullori</a:t>
            </a:r>
          </a:p>
          <a:p>
            <a:r>
              <a:rPr lang="id-ID" dirty="0" smtClean="0"/>
              <a:t>Shaman Ritual Music</a:t>
            </a:r>
            <a:endParaRPr lang="id-ID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Introduction to Folk songs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Koreans are known for their natural singing </a:t>
            </a:r>
            <a:r>
              <a:rPr lang="id-ID" dirty="0" smtClean="0"/>
              <a:t>ability, </a:t>
            </a:r>
            <a:r>
              <a:rPr lang="en-US" dirty="0" smtClean="0"/>
              <a:t> the</a:t>
            </a:r>
            <a:r>
              <a:rPr lang="id-ID" dirty="0" smtClean="0"/>
              <a:t>ir</a:t>
            </a:r>
            <a:r>
              <a:rPr lang="en-US" dirty="0" smtClean="0"/>
              <a:t> nation cultivated a large collection of folk songs. </a:t>
            </a:r>
            <a:endParaRPr lang="id-ID" dirty="0" smtClean="0"/>
          </a:p>
          <a:p>
            <a:r>
              <a:rPr lang="en-US" dirty="0" smtClean="0"/>
              <a:t>These songs are normally classified according to five regions of the nation: northwestern region</a:t>
            </a:r>
            <a:r>
              <a:rPr lang="id-ID" dirty="0" smtClean="0"/>
              <a:t>,</a:t>
            </a:r>
            <a:r>
              <a:rPr lang="en-US" dirty="0" smtClean="0"/>
              <a:t> Seoul &amp; </a:t>
            </a:r>
            <a:r>
              <a:rPr lang="en-US" dirty="0" err="1" smtClean="0"/>
              <a:t>Kyonggi</a:t>
            </a:r>
            <a:r>
              <a:rPr lang="en-US" dirty="0" smtClean="0"/>
              <a:t> Province</a:t>
            </a:r>
            <a:r>
              <a:rPr lang="id-ID" dirty="0" smtClean="0"/>
              <a:t>,</a:t>
            </a:r>
            <a:r>
              <a:rPr lang="en-US" dirty="0" smtClean="0"/>
              <a:t> eastern region</a:t>
            </a:r>
            <a:r>
              <a:rPr lang="id-ID" dirty="0" smtClean="0"/>
              <a:t>, </a:t>
            </a:r>
            <a:r>
              <a:rPr lang="en-US" dirty="0" smtClean="0"/>
              <a:t>southern region</a:t>
            </a:r>
            <a:r>
              <a:rPr lang="id-ID" dirty="0" smtClean="0"/>
              <a:t>, </a:t>
            </a:r>
            <a:r>
              <a:rPr lang="en-US" dirty="0" smtClean="0"/>
              <a:t>Cheju Island. Each region has its own collection of songs and vocal styles which are quite distinctive. </a:t>
            </a:r>
            <a:r>
              <a:rPr lang="id-ID" dirty="0" smtClean="0"/>
              <a:t>E</a:t>
            </a:r>
            <a:r>
              <a:rPr lang="en-US" dirty="0" smtClean="0"/>
              <a:t>ach region </a:t>
            </a:r>
            <a:r>
              <a:rPr lang="id-ID" dirty="0" smtClean="0"/>
              <a:t>also </a:t>
            </a:r>
            <a:r>
              <a:rPr lang="en-US" dirty="0" smtClean="0"/>
              <a:t>bases its songs on a slightly different melodic scale. </a:t>
            </a:r>
            <a:endParaRPr lang="id-ID" dirty="0" smtClean="0"/>
          </a:p>
          <a:p>
            <a:r>
              <a:rPr lang="en-US" dirty="0" smtClean="0"/>
              <a:t>There are a number of folk songs common to all regions of Korea although they might exist in slightly different variations. </a:t>
            </a:r>
            <a:endParaRPr lang="id-ID" dirty="0" smtClean="0"/>
          </a:p>
          <a:p>
            <a:r>
              <a:rPr lang="en-US" dirty="0" smtClean="0"/>
              <a:t>Some of the common folk songs are</a:t>
            </a:r>
            <a:r>
              <a:rPr lang="id-ID" dirty="0" smtClean="0"/>
              <a:t> </a:t>
            </a:r>
            <a:r>
              <a:rPr lang="en-US" b="1" i="1" dirty="0" err="1" smtClean="0"/>
              <a:t>Arirang</a:t>
            </a:r>
            <a:r>
              <a:rPr lang="en-US" i="1" dirty="0" smtClean="0"/>
              <a:t>, </a:t>
            </a:r>
            <a:r>
              <a:rPr lang="en-US" i="1" dirty="0" err="1" smtClean="0"/>
              <a:t>Miryang</a:t>
            </a:r>
            <a:r>
              <a:rPr lang="en-US" i="1" dirty="0" smtClean="0"/>
              <a:t> </a:t>
            </a:r>
            <a:r>
              <a:rPr lang="en-US" i="1" dirty="0" err="1" smtClean="0"/>
              <a:t>Arirang</a:t>
            </a:r>
            <a:r>
              <a:rPr lang="en-US" i="1" dirty="0" smtClean="0"/>
              <a:t>, </a:t>
            </a:r>
            <a:r>
              <a:rPr lang="en-US" i="1" dirty="0" err="1" smtClean="0"/>
              <a:t>Doraji-Taryong</a:t>
            </a:r>
            <a:r>
              <a:rPr lang="en-US" i="1" dirty="0" smtClean="0"/>
              <a:t>, </a:t>
            </a:r>
            <a:r>
              <a:rPr lang="en-US" i="1" dirty="0" err="1" smtClean="0"/>
              <a:t>Banga-Taryong</a:t>
            </a:r>
            <a:r>
              <a:rPr lang="en-US" i="1" dirty="0" smtClean="0"/>
              <a:t>, </a:t>
            </a:r>
            <a:r>
              <a:rPr lang="en-US" i="1" dirty="0" err="1" smtClean="0"/>
              <a:t>Kangwondo-Arirang</a:t>
            </a:r>
            <a:r>
              <a:rPr lang="en-US" i="1" dirty="0" smtClean="0"/>
              <a:t>, </a:t>
            </a:r>
            <a:r>
              <a:rPr lang="en-US" i="1" dirty="0" err="1" smtClean="0"/>
              <a:t>Nongbuga</a:t>
            </a:r>
            <a:r>
              <a:rPr lang="en-US" i="1" dirty="0" smtClean="0"/>
              <a:t>, </a:t>
            </a:r>
            <a:r>
              <a:rPr lang="en-US" i="1" dirty="0" err="1" smtClean="0"/>
              <a:t>Yukjabaegi</a:t>
            </a:r>
            <a:r>
              <a:rPr lang="en-US" i="1" dirty="0" smtClean="0"/>
              <a:t>, </a:t>
            </a:r>
            <a:r>
              <a:rPr lang="en-US" i="1" dirty="0" err="1" smtClean="0"/>
              <a:t>Susimga</a:t>
            </a:r>
            <a:r>
              <a:rPr lang="en-US" i="1" dirty="0" smtClean="0"/>
              <a:t>, and </a:t>
            </a:r>
            <a:r>
              <a:rPr lang="en-US" i="1" dirty="0" err="1" smtClean="0"/>
              <a:t>Cheonan</a:t>
            </a:r>
            <a:r>
              <a:rPr lang="en-US" i="1" dirty="0" smtClean="0"/>
              <a:t>-</a:t>
            </a:r>
            <a:r>
              <a:rPr lang="en-US" i="1" dirty="0" err="1" smtClean="0"/>
              <a:t>Samgeori</a:t>
            </a:r>
            <a:r>
              <a:rPr lang="en-US" i="1" dirty="0" smtClean="0"/>
              <a:t>.</a:t>
            </a:r>
            <a:endParaRPr lang="id-ID" i="1" dirty="0" smtClean="0"/>
          </a:p>
          <a:p>
            <a:r>
              <a:rPr lang="en-US" dirty="0" smtClean="0"/>
              <a:t>There</a:t>
            </a:r>
            <a:r>
              <a:rPr lang="en-US" i="1" dirty="0" smtClean="0"/>
              <a:t> </a:t>
            </a:r>
            <a:r>
              <a:rPr lang="en-US" dirty="0" smtClean="0"/>
              <a:t>are also collections of folk songs associated with various activities, such as: farm songs, fishing songs, work songs, ceremonial songs, marriage songs, and children's songs</a:t>
            </a:r>
            <a:endParaRPr lang="id-ID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About Arirang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Arirang</a:t>
            </a:r>
            <a:r>
              <a:rPr lang="en-US" dirty="0" smtClean="0"/>
              <a:t> has been regarded as the representative of Korean folk songs, together with its name, form, rhythm, and its vitality as a folk song.</a:t>
            </a:r>
            <a:endParaRPr lang="id-ID" dirty="0" smtClean="0"/>
          </a:p>
          <a:p>
            <a:r>
              <a:rPr lang="id-ID" dirty="0" smtClean="0"/>
              <a:t>One of the few Korean folk songs that Koreans can sing, it is also well-known among foreigners.</a:t>
            </a:r>
          </a:p>
          <a:p>
            <a:r>
              <a:rPr lang="en-US" dirty="0" smtClean="0"/>
              <a:t> In the olden days Koreans were very good at swallowing their anger and sorrow. </a:t>
            </a:r>
            <a:r>
              <a:rPr lang="id-ID" dirty="0" smtClean="0"/>
              <a:t>So</a:t>
            </a:r>
            <a:r>
              <a:rPr lang="en-US" dirty="0" err="1" smtClean="0"/>
              <a:t>unds</a:t>
            </a:r>
            <a:r>
              <a:rPr lang="en-US" dirty="0" smtClean="0"/>
              <a:t> coming out from the deepest heart of Koreans resembled the </a:t>
            </a:r>
            <a:r>
              <a:rPr lang="en-US" dirty="0" err="1" smtClean="0"/>
              <a:t>Arirang</a:t>
            </a:r>
            <a:r>
              <a:rPr lang="en-US" dirty="0" smtClean="0"/>
              <a:t>. </a:t>
            </a:r>
            <a:r>
              <a:rPr lang="en-US" dirty="0" err="1" smtClean="0"/>
              <a:t>Arirang</a:t>
            </a:r>
            <a:r>
              <a:rPr lang="en-US" dirty="0" smtClean="0"/>
              <a:t> is a frank confession of love as well as regret at parting. The passionate feelings were shared also by our forefathers. It is </a:t>
            </a:r>
            <a:r>
              <a:rPr lang="en-US" dirty="0" err="1" smtClean="0"/>
              <a:t>Arirang</a:t>
            </a:r>
            <a:r>
              <a:rPr lang="en-US" dirty="0" smtClean="0"/>
              <a:t> that spreads out passionate love as if a silk cloth. </a:t>
            </a:r>
            <a:endParaRPr lang="id-ID" dirty="0" smtClean="0"/>
          </a:p>
          <a:p>
            <a:r>
              <a:rPr lang="en-US" dirty="0" smtClean="0"/>
              <a:t>There are more than one hundred different </a:t>
            </a:r>
            <a:r>
              <a:rPr lang="en-US" dirty="0" err="1" smtClean="0"/>
              <a:t>Arirangs</a:t>
            </a:r>
            <a:r>
              <a:rPr lang="en-US" dirty="0" smtClean="0"/>
              <a:t> in Korea, but the words of every </a:t>
            </a:r>
            <a:r>
              <a:rPr lang="en-US" dirty="0" err="1" smtClean="0"/>
              <a:t>Arirang</a:t>
            </a:r>
            <a:r>
              <a:rPr lang="en-US" dirty="0" smtClean="0"/>
              <a:t> are simple in phrasing. Their characteristic is that although the name is one and the same, words and melodies differ from one region to another. </a:t>
            </a:r>
            <a:endParaRPr lang="id-ID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Origin of Arirang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It is hard to know exactly when and where Arirang came out and spread. </a:t>
            </a:r>
          </a:p>
          <a:p>
            <a:r>
              <a:rPr lang="id-ID" dirty="0" smtClean="0"/>
              <a:t>It is presumed </a:t>
            </a:r>
            <a:r>
              <a:rPr lang="en-US" dirty="0" smtClean="0"/>
              <a:t>that its name, melody, and refrain formed </a:t>
            </a:r>
            <a:r>
              <a:rPr lang="en-US" dirty="0" err="1" smtClean="0"/>
              <a:t>Arirang</a:t>
            </a:r>
            <a:r>
              <a:rPr lang="en-US" dirty="0" smtClean="0"/>
              <a:t> as a migrating folk song after long years of in dwelling in people's sphere of life.</a:t>
            </a:r>
            <a:endParaRPr lang="id-ID" dirty="0" smtClean="0"/>
          </a:p>
          <a:p>
            <a:r>
              <a:rPr lang="en-US" dirty="0" smtClean="0"/>
              <a:t>The period when </a:t>
            </a:r>
            <a:r>
              <a:rPr lang="en-US" dirty="0" err="1" smtClean="0"/>
              <a:t>Arirang</a:t>
            </a:r>
            <a:r>
              <a:rPr lang="en-US" dirty="0" smtClean="0"/>
              <a:t> emerged, was the nineteenth century when people began to experience the realities of the modern age. </a:t>
            </a: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129</TotalTime>
  <Words>580</Words>
  <Application>Microsoft Macintosh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WORLD MUSIC</vt:lpstr>
      <vt:lpstr>What is world music?</vt:lpstr>
      <vt:lpstr>Korea</vt:lpstr>
      <vt:lpstr>Forms of Korean music</vt:lpstr>
      <vt:lpstr>Introduction to Korean folk music</vt:lpstr>
      <vt:lpstr>Types of folk music</vt:lpstr>
      <vt:lpstr>Introduction to Folk songs</vt:lpstr>
      <vt:lpstr>About Arirang</vt:lpstr>
      <vt:lpstr>Origin of Arirang</vt:lpstr>
      <vt:lpstr>Arirang Song/Music</vt:lpstr>
      <vt:lpstr>Arirang guitar tab part 1</vt:lpstr>
      <vt:lpstr>Arirang guitar tab part 2</vt:lpstr>
      <vt:lpstr>Bibliography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MUSIC</dc:title>
  <dc:creator>sony</dc:creator>
  <cp:lastModifiedBy>julius angkawijoyo</cp:lastModifiedBy>
  <cp:revision>9</cp:revision>
  <dcterms:created xsi:type="dcterms:W3CDTF">2012-04-27T06:58:43Z</dcterms:created>
  <dcterms:modified xsi:type="dcterms:W3CDTF">2012-05-30T06:51:40Z</dcterms:modified>
</cp:coreProperties>
</file>